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828E4F-ADF3-45C5-B04A-6753AA133EBD}">
          <p14:sldIdLst>
            <p14:sldId id="256"/>
            <p14:sldId id="257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</p14:sldIdLst>
        </p14:section>
        <p14:section name="Untitled Section" id="{D54EF917-0162-420C-A73E-3C5D5EC032C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5B87"/>
    <a:srgbClr val="D2F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1592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8952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969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1179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629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9884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5774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2645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8319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2777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0369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5250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5890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4115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5413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9327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4E467-A37E-453F-A06B-434F112A08B5}" type="datetimeFigureOut">
              <a:rPr lang="sr-Latn-RS" smtClean="0"/>
              <a:t>05.11.2023.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A8FABB-0E44-4571-AB05-8D69C2F02C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384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</p:sldLayoutIdLst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2" r="6297"/>
          <a:stretch/>
        </p:blipFill>
        <p:spPr>
          <a:xfrm>
            <a:off x="945652" y="2296953"/>
            <a:ext cx="8395855" cy="1753880"/>
          </a:xfrm>
          <a:prstGeom prst="rect">
            <a:avLst/>
          </a:prstGeom>
          <a:solidFill>
            <a:srgbClr val="D2F4FE">
              <a:alpha val="64000"/>
            </a:srgbClr>
          </a:solidFill>
          <a:ln w="15875">
            <a:solidFill>
              <a:schemeClr val="accent1">
                <a:alpha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45652" y="4940710"/>
            <a:ext cx="889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mtClean="0"/>
              <a:t>www.drustvodss.edu.rs</a:t>
            </a:r>
            <a:endParaRPr lang="sr-Latn-RS" sz="4000"/>
          </a:p>
        </p:txBody>
      </p:sp>
    </p:spTree>
    <p:extLst>
      <p:ext uri="{BB962C8B-B14F-4D97-AF65-F5344CB8AC3E}">
        <p14:creationId xmlns:p14="http://schemas.microsoft.com/office/powerpoint/2010/main" val="291697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78" y="1578545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Садашњи Управни одбор, Надзорни одбор и Председник Скупштине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6914" y="3157096"/>
            <a:ext cx="9441135" cy="27410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sz="20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Надзорни одбор:</a:t>
            </a:r>
            <a:endParaRPr lang="sr-Cyrl-RS" sz="2400" b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Душко Парезановић, Гимназија Ивањица, Регион Централна и Западна Србија;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Жељко Стаменковић, Техничка школа „Сава Мунђан“ Бела Црква, Регион Војводина;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Тугомир Цветковић, ОШ „Вук Караџић“ Пирот, Регион ЈугоисточнаСрбија;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Весна Ћировић, ОШ „Вељко Дугошевић“ Београ, Регион Београд;</a:t>
            </a: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3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73" y="1578545"/>
            <a:ext cx="9394415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</a:t>
            </a: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</a:t>
            </a:r>
            <a:r>
              <a:rPr lang="sr-Cyrl-RS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 ДДШС 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 </a:t>
            </a:r>
            <a:b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</a:t>
            </a: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године до данас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0273" y="3577587"/>
            <a:ext cx="9441135" cy="27410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420366" y="3773699"/>
            <a:ext cx="9127436" cy="1819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Одржане 4 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седнице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</a:t>
            </a:r>
            <a:endParaRPr lang="sr-Cyrl-R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charset="2"/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03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73" y="1578545"/>
            <a:ext cx="9394415" cy="1320800"/>
          </a:xfrm>
        </p:spPr>
        <p:txBody>
          <a:bodyPr/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0273" y="3577587"/>
            <a:ext cx="9441135" cy="27410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46831" y="3333184"/>
            <a:ext cx="9127436" cy="1819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Предлози закључака са </a:t>
            </a:r>
            <a:r>
              <a:rPr lang="sr-Latn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стручног скупа у вези измена и допуна Правилника о финансирању за све врсте и типове школа;</a:t>
            </a:r>
          </a:p>
          <a:p>
            <a:pPr marL="0" indent="0">
              <a:buFont typeface="Wingdings 3" charset="2"/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83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73" y="1578545"/>
            <a:ext cx="9394415" cy="1320800"/>
          </a:xfrm>
        </p:spPr>
        <p:txBody>
          <a:bodyPr>
            <a:normAutofit/>
          </a:bodyPr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0273" y="3577587"/>
            <a:ext cx="9441135" cy="27410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46831" y="3333184"/>
            <a:ext cx="9127436" cy="1819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Учешће у радној групи МП у вези превенције насиља у образовно – васпитним установама;</a:t>
            </a:r>
          </a:p>
          <a:p>
            <a:pPr marL="0" indent="0">
              <a:buFont typeface="Wingdings 3" charset="2"/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59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73" y="1578545"/>
            <a:ext cx="9394415" cy="1320800"/>
          </a:xfrm>
        </p:spPr>
        <p:txBody>
          <a:bodyPr/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0273" y="3577587"/>
            <a:ext cx="9441135" cy="27410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46831" y="3333183"/>
            <a:ext cx="9127436" cy="27005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Састанак са Министром просвете и његовим сарадницима, 21. фебруар 2023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године, разматрано: </a:t>
            </a:r>
            <a:endParaRPr lang="sr-Cyrl-R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Правилници о финансирању школа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о противпожарној заштити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Лиценце 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директора 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материјални положај 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директора образовно – васпитних установа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недостатка наставника;</a:t>
            </a:r>
          </a:p>
          <a:p>
            <a:pPr marL="0" indent="0">
              <a:buFont typeface="Wingdings 3" charset="2"/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5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73" y="1578545"/>
            <a:ext cx="9394415" cy="1320800"/>
          </a:xfrm>
        </p:spPr>
        <p:txBody>
          <a:bodyPr/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0273" y="3577587"/>
            <a:ext cx="9441135" cy="27410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26808" y="3847116"/>
            <a:ext cx="9127436" cy="270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Избор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 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члана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 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региона Београд, 27. јуна 2023. године; </a:t>
            </a:r>
          </a:p>
          <a:p>
            <a:pPr marL="0" indent="0">
              <a:buFont typeface="Wingdings 3" charset="2"/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78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73" y="1578545"/>
            <a:ext cx="9394415" cy="1320800"/>
          </a:xfrm>
        </p:spPr>
        <p:txBody>
          <a:bodyPr/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0273" y="3577587"/>
            <a:ext cx="9441135" cy="27410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26808" y="3847116"/>
            <a:ext cx="9127436" cy="270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Укључивање директора вртића у 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ДДШС, 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 током целе 2023. године; </a:t>
            </a:r>
          </a:p>
          <a:p>
            <a:pPr marL="0" indent="0">
              <a:buFont typeface="Wingdings 3" charset="2"/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50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73" y="1578545"/>
            <a:ext cx="9394415" cy="1320800"/>
          </a:xfrm>
        </p:spPr>
        <p:txBody>
          <a:bodyPr/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0273" y="3577587"/>
            <a:ext cx="9441135" cy="27410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26808" y="3847116"/>
            <a:ext cx="9127436" cy="270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Питање захтева за информације од јавног значаја, састанак 27. септембра 2023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године са МП и Председницом Прекршајног суда у Београду; </a:t>
            </a:r>
            <a:endParaRPr lang="sr-Cyrl-R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charset="2"/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51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73" y="1578545"/>
            <a:ext cx="9394415" cy="1320800"/>
          </a:xfrm>
        </p:spPr>
        <p:txBody>
          <a:bodyPr/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40273" y="3577587"/>
            <a:ext cx="9441135" cy="27410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26808" y="3847116"/>
            <a:ext cx="9127436" cy="270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Учешће 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Националног просветног савета - НПС 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sr-Cyrl-RS" sz="320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Савета </a:t>
            </a:r>
            <a:r>
              <a:rPr lang="sr-Cyrl-R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средње </a:t>
            </a:r>
            <a:r>
              <a:rPr lang="sr-Cyrl-RS" sz="32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стручно </a:t>
            </a:r>
            <a:r>
              <a:rPr lang="sr-Cyrl-RS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образовање и образовање одраслих - ССООО; </a:t>
            </a:r>
            <a:endParaRPr lang="sr-Cyrl-R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charset="2"/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61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50026"/>
            <a:ext cx="7817738" cy="3539613"/>
          </a:xfrm>
        </p:spPr>
        <p:txBody>
          <a:bodyPr>
            <a:normAutofit fontScale="92500" lnSpcReduction="20000"/>
          </a:bodyPr>
          <a:lstStyle/>
          <a:p>
            <a:r>
              <a:rPr lang="ru-RU" sz="3000">
                <a:solidFill>
                  <a:srgbClr val="0070C0"/>
                </a:solidFill>
              </a:rPr>
              <a:t>Европска конференција директора школа (ESHA)-Дубровник </a:t>
            </a:r>
            <a:r>
              <a:rPr lang="ru-RU" sz="3000" smtClean="0">
                <a:solidFill>
                  <a:srgbClr val="0070C0"/>
                </a:solidFill>
              </a:rPr>
              <a:t>2023. </a:t>
            </a:r>
          </a:p>
          <a:p>
            <a:pPr marL="0" indent="0">
              <a:buNone/>
            </a:pPr>
            <a:endParaRPr lang="ru-RU" smtClean="0">
              <a:solidFill>
                <a:srgbClr val="0070C0"/>
              </a:solidFill>
            </a:endParaRP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sz="2400"/>
              <a:t>У периоду од 24. до 27. новембра 2023. године, у Дубровнику, одржана је Европска конференција директора школа (ESHA).</a:t>
            </a: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sz="2400"/>
              <a:t>Друштво директора школа Србије представљао је председник Скупштине Дејан Недић. </a:t>
            </a:r>
            <a:endParaRPr lang="ru-RU" sz="2400" smtClean="0"/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sz="2400" smtClean="0"/>
              <a:t>Конференцију </a:t>
            </a:r>
            <a:r>
              <a:rPr lang="ru-RU" sz="2400"/>
              <a:t>је посетила и делегација директора која је имала активности у Требињу</a:t>
            </a:r>
            <a:r>
              <a:rPr lang="ru-RU" sz="2400" smtClean="0"/>
              <a:t>.</a:t>
            </a:r>
            <a:endParaRPr lang="ru-RU">
              <a:solidFill>
                <a:srgbClr val="0070C0"/>
              </a:solidFill>
            </a:endParaRPr>
          </a:p>
          <a:p>
            <a:endParaRPr lang="sr-Latn-RS"/>
          </a:p>
        </p:txBody>
      </p:sp>
      <p:pic>
        <p:nvPicPr>
          <p:cNvPr id="1026" name="Picture 2" descr="https://www.drustvodss.edu.rs/wp-content/uploads/2023/10/ESHA-konferencija-Dubrovnik-2023-257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940" y="2050026"/>
            <a:ext cx="24479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14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0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25" y="1651970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Оснивачка Скупштина</a:t>
            </a: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август 2009. године у Чачку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77334" y="3484064"/>
            <a:ext cx="8596668" cy="2557297"/>
          </a:xfrm>
        </p:spPr>
        <p:txBody>
          <a:bodyPr>
            <a:normAutofit/>
          </a:bodyPr>
          <a:lstStyle/>
          <a:p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Упис у регистар код АПР-а: 23. новембар 2009.</a:t>
            </a: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Прва седница Управног одбора: 15. децембар 2009. у Чачку</a:t>
            </a:r>
            <a:endParaRPr lang="sr-Latn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06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 активности УО ДДШС од </a:t>
            </a:r>
            <a:b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новембра 2022. године до данас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7301543" cy="3880773"/>
          </a:xfrm>
        </p:spPr>
        <p:txBody>
          <a:bodyPr/>
          <a:lstStyle/>
          <a:p>
            <a:r>
              <a:rPr lang="sr-Cyrl-RS" sz="2800" smtClean="0">
                <a:solidFill>
                  <a:srgbClr val="0070C0"/>
                </a:solidFill>
              </a:rPr>
              <a:t>Састанак делегације ДДШС са представницима градске власти Требиња и директорима Републике Српске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smtClean="0"/>
              <a:t>Реализован у периоду </a:t>
            </a:r>
            <a:r>
              <a:rPr lang="ru-RU" sz="2400"/>
              <a:t>од 24. до 27. новембра 2023. године, у </a:t>
            </a:r>
            <a:r>
              <a:rPr lang="sr-Cyrl-RS" sz="2400" smtClean="0"/>
              <a:t>Требињу</a:t>
            </a:r>
            <a:r>
              <a:rPr lang="ru-RU" sz="240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smtClean="0"/>
              <a:t>Договорени правци деловања и будућа сарадња.</a:t>
            </a:r>
            <a:endParaRPr lang="ru-RU" sz="2400"/>
          </a:p>
          <a:p>
            <a:pPr>
              <a:buFont typeface="Wingdings" panose="05000000000000000000" pitchFamily="2" charset="2"/>
              <a:buChar char="ü"/>
            </a:pPr>
            <a:endParaRPr lang="sr-Latn-R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354" y="1646187"/>
            <a:ext cx="3682181" cy="49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23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746" y="2993103"/>
            <a:ext cx="7347550" cy="14014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6000" smtClean="0">
                <a:solidFill>
                  <a:srgbClr val="0070C0"/>
                </a:solidFill>
              </a:rPr>
              <a:t>ХВАЛА НА ПАЖЊИ</a:t>
            </a:r>
            <a:endParaRPr lang="sr-Latn-RS" sz="6000">
              <a:solidFill>
                <a:srgbClr val="0070C0"/>
              </a:solidFill>
            </a:endParaRPr>
          </a:p>
        </p:txBody>
      </p:sp>
      <p:pic>
        <p:nvPicPr>
          <p:cNvPr id="4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574628" y="281788"/>
            <a:ext cx="8596668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11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78" y="1578545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Скупштине ДДШС: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0403" y="2963456"/>
            <a:ext cx="8596668" cy="2664089"/>
          </a:xfrm>
        </p:spPr>
        <p:txBody>
          <a:bodyPr>
            <a:normAutofit lnSpcReduction="10000"/>
          </a:bodyPr>
          <a:lstStyle/>
          <a:p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Одржано је 8 редовних Скупштина, 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5 од њих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биле изборне;</a:t>
            </a: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Прва 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редовна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Скупштина - 19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новембар 2010. у Чачку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40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Осма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редовна 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пета  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изборна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- 9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новембра 2022. године, Тара, хотел „Оморика“;</a:t>
            </a:r>
            <a:endParaRPr lang="sr-Latn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11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78" y="1578545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Стручни скупови: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0403" y="2963456"/>
            <a:ext cx="8596668" cy="2664089"/>
          </a:xfrm>
        </p:spPr>
        <p:txBody>
          <a:bodyPr>
            <a:normAutofit fontScale="92500" lnSpcReduction="10000"/>
          </a:bodyPr>
          <a:lstStyle/>
          <a:p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Организовано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стручних скупова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Cyrl-RS" sz="240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први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Београду (свечана сала Прве београдске гимназије) – 23. март 2012. године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десети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стручни скуп хотел „Оморика“, Тара, од 9.-11.  новембра 2022. године;</a:t>
            </a:r>
          </a:p>
          <a:p>
            <a:pPr marL="0" indent="0">
              <a:buNone/>
            </a:pP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овим скуповима присуствовало преко 1500 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директора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предшколских установа,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 и средњих школа из Србије;</a:t>
            </a:r>
            <a:endParaRPr lang="sr-Latn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19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78" y="1578545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Члан удружења директора школе Европе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0403" y="2963456"/>
            <a:ext cx="8596668" cy="2664089"/>
          </a:xfrm>
        </p:spPr>
        <p:txBody>
          <a:bodyPr>
            <a:normAutofit/>
          </a:bodyPr>
          <a:lstStyle/>
          <a:p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удружења је члан директора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 Европе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24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 School </a:t>
            </a:r>
            <a:r>
              <a:rPr lang="en-GB" sz="2400" i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Heads </a:t>
            </a:r>
            <a:r>
              <a:rPr lang="en-GB" sz="2400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</a:t>
            </a:r>
            <a:r>
              <a:rPr lang="sr-Cyrl-RS" sz="2400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i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ESHA</a:t>
            </a:r>
            <a:r>
              <a:rPr lang="en-GB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 2012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en-U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Били смо домаћин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организатор </a:t>
            </a:r>
            <a:r>
              <a:rPr lang="sr-Latn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регионалне конференције удружења директора и равнатеља вртића и школа Југоисточне Европе у Београду од 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- 27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октобра 2015. године;</a:t>
            </a: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1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78" y="1578545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Садашњи Управни одбор, Надзорни одбор и Председник Скупштине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7101" y="3145851"/>
            <a:ext cx="9127436" cy="3048041"/>
          </a:xfrm>
        </p:spPr>
        <p:txBody>
          <a:bodyPr>
            <a:normAutofit fontScale="85000" lnSpcReduction="20000"/>
          </a:bodyPr>
          <a:lstStyle/>
          <a:p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Садашњи Управни одбор, Надзорни одбор и Председник Скупштине изабрани на Скупштини одржаној 9. новембра 2022. године 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Тари (пети сазив),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прва конститутивна 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седница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одржана 12. децембра 2022. године у Врњачкој Бањи;</a:t>
            </a:r>
          </a:p>
          <a:p>
            <a:pPr marL="0" indent="0">
              <a:buNone/>
            </a:pPr>
            <a:r>
              <a:rPr lang="sr-Cyrl-RS" sz="24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Управни одбор</a:t>
            </a:r>
          </a:p>
          <a:p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 Београд: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Дејан Недић, Председник Скупштине, Друга економска школа, Београд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Оливера Корошец, ОШ „Милена Павловић Барили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“,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Београд </a:t>
            </a:r>
            <a:r>
              <a:rPr lang="sr-Cyrl-RS"/>
              <a:t>(од 27.6.2023.)</a:t>
            </a: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Милибор Саковић, Прва економска школа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Београд </a:t>
            </a:r>
            <a:r>
              <a:rPr lang="sr-Cyrl-RS"/>
              <a:t>(од 27.6.2023.)</a:t>
            </a: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92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78" y="1578545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Садашњи Управни одбор, Надзорни одбор и Председник Скупштине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0310" y="3319388"/>
            <a:ext cx="9127436" cy="1819942"/>
          </a:xfrm>
        </p:spPr>
        <p:txBody>
          <a:bodyPr>
            <a:normAutofit/>
          </a:bodyPr>
          <a:lstStyle/>
          <a:p>
            <a:r>
              <a:rPr lang="sr-Cyrl-R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 Војодина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Горан Стевановић, ОШ „Јован Поповић“, Нови Сад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Весна Чолић, ОШ „23. октобар“, Сремски Карловци</a:t>
            </a: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91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78" y="1578545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Садашњи Управни одбор, Надзорни одбор и Председник Скупштине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0310" y="3319388"/>
            <a:ext cx="9127436" cy="1819942"/>
          </a:xfrm>
        </p:spPr>
        <p:txBody>
          <a:bodyPr>
            <a:normAutofit/>
          </a:bodyPr>
          <a:lstStyle/>
          <a:p>
            <a:r>
              <a:rPr lang="sr-Cyrl-R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 Југоисточна Србија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Роберт Цунић, ОШ „Краљ Петар Први“, Ниш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Александар Стевановић, Електротехничка школа „Мија Станимировић“, Ниш</a:t>
            </a: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85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_image_1-1"/>
          <p:cNvPicPr>
            <a:picLocks noChangeAspect="1" noChangeArrowheads="1"/>
          </p:cNvPicPr>
          <p:nvPr/>
        </p:nvPicPr>
        <p:blipFill>
          <a:blip r:embed="rId2">
            <a:lum bright="70000" contrast="-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-952" r="2649" b="-1904"/>
          <a:stretch>
            <a:fillRect/>
          </a:stretch>
        </p:blipFill>
        <p:spPr bwMode="auto">
          <a:xfrm>
            <a:off x="0" y="-6"/>
            <a:ext cx="8082762" cy="15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78" y="1578545"/>
            <a:ext cx="8596668" cy="1320800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Садашњи Управни одбор, Надзорни одбор и Председник Скупштине</a:t>
            </a:r>
            <a:endParaRPr lang="sr-Latn-RS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0310" y="3319388"/>
            <a:ext cx="9127436" cy="1819942"/>
          </a:xfrm>
        </p:spPr>
        <p:txBody>
          <a:bodyPr>
            <a:normAutofit/>
          </a:bodyPr>
          <a:lstStyle/>
          <a:p>
            <a:r>
              <a:rPr lang="sr-Cyrl-R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 Централна и Западна Србија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Иван Ружичић, Гимназија, Чачак, Председник Управног одбора</a:t>
            </a:r>
          </a:p>
          <a:p>
            <a:pPr marL="0" indent="0">
              <a:buNone/>
            </a:pP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Cyrl-RS" sz="24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 Јелена </a:t>
            </a:r>
            <a:r>
              <a:rPr lang="sr-Cyrl-R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Спасојевић, УТШ са домом ученика, Врњачка Бања</a:t>
            </a: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85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8000">
        <p14:prism isContent="1"/>
      </p:transition>
    </mc:Choice>
    <mc:Fallback xmlns="">
      <p:transition spd="slow" advClick="0" advTm="8000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168</TotalTime>
  <Words>883</Words>
  <Application>Microsoft Office PowerPoint</Application>
  <PresentationFormat>Widescreen</PresentationFormat>
  <Paragraphs>76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Times New Roman</vt:lpstr>
      <vt:lpstr>Trebuchet MS</vt:lpstr>
      <vt:lpstr>Wingdings</vt:lpstr>
      <vt:lpstr>Wingdings 3</vt:lpstr>
      <vt:lpstr>Facet</vt:lpstr>
      <vt:lpstr>PowerPoint Presentation</vt:lpstr>
      <vt:lpstr>Оснивачка Скупштина:  28. август 2009. године у Чачку</vt:lpstr>
      <vt:lpstr>Скупштине ДДШС:</vt:lpstr>
      <vt:lpstr>Стручни скупови:</vt:lpstr>
      <vt:lpstr>Члан удружења директора школе Европе</vt:lpstr>
      <vt:lpstr>Садашњи Управни одбор, Надзорни одбор и Председник Скупштине</vt:lpstr>
      <vt:lpstr>Садашњи Управни одбор, Надзорни одбор и Председник Скупштине</vt:lpstr>
      <vt:lpstr>Садашњи Управни одбор, Надзорни одбор и Председник Скупштине</vt:lpstr>
      <vt:lpstr>Садашњи Управни одбор, Надзорни одбор и Председник Скупштине</vt:lpstr>
      <vt:lpstr>Садашњи Управни одбор, Надзорни одбор и Председник Скупштине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Преглед активности УО ДДШС од  10. новембра 2022. године до данас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Rade</dc:creator>
  <cp:lastModifiedBy>Mile Sakovic</cp:lastModifiedBy>
  <cp:revision>22</cp:revision>
  <dcterms:created xsi:type="dcterms:W3CDTF">2023-10-20T06:37:29Z</dcterms:created>
  <dcterms:modified xsi:type="dcterms:W3CDTF">2023-11-05T09:35:31Z</dcterms:modified>
</cp:coreProperties>
</file>